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5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1217-6F22-4521-B4D8-D1F1EC87B54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5DFD-DC83-40C2-9B96-78F87F7B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business operations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work effectively, capital assessment has to be done to maximize income. Every business must take the evaluation of capital to be a top priority for financial protection.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payable</a:t>
            </a:r>
            <a:r>
              <a:rPr lang="en-US" baseline="0" dirty="0" smtClean="0"/>
              <a:t> performances in organization must be put in practice for effective capital management to be achieved. Companies should assess the processes that cause delays in payments for better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Companies have to be careful</a:t>
            </a:r>
            <a:r>
              <a:rPr lang="en-US" baseline="0" dirty="0" smtClean="0"/>
              <a:t> when analyzing capital projects. Capital outflows involves cash that is committed for a long period of time hence must be assessed to avoid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projects are linked with</a:t>
            </a:r>
            <a:r>
              <a:rPr lang="en-US" baseline="0" dirty="0" smtClean="0"/>
              <a:t> great returns since they require much finance and long term management. Most investments are associated with both returns and risks due to </a:t>
            </a:r>
            <a:r>
              <a:rPr lang="en-US" baseline="0" dirty="0" err="1" smtClean="0"/>
              <a:t>uncertainities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sources</a:t>
            </a:r>
            <a:r>
              <a:rPr lang="en-US" baseline="0" dirty="0" smtClean="0"/>
              <a:t> of uncertainty influences the future profits and cash flows to be made in an operation. In the evaluation of a capital </a:t>
            </a:r>
            <a:r>
              <a:rPr lang="en-US" baseline="0" dirty="0" err="1" smtClean="0"/>
              <a:t>projrct</a:t>
            </a:r>
            <a:r>
              <a:rPr lang="en-US" baseline="0" dirty="0" smtClean="0"/>
              <a:t>, it is important to measure the various types of risks associated with the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the right decision in leasing versus buying requires the company to understand the purpose and need of every asset. Both decisions offer are advantageous to companies and businesses.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cost of capital of a company is determined by the type of financial strategy a company decides to rely on therefore determining its capital structure. Business operations seeks for financing which delivers sufficient funding and reduce the cost of capital.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Debt financing is a common way used</a:t>
            </a:r>
            <a:r>
              <a:rPr lang="en-US" baseline="0" dirty="0" smtClean="0"/>
              <a:t> by many companies to finance their purchase.</a:t>
            </a:r>
            <a:r>
              <a:rPr lang="en-US" dirty="0" smtClean="0"/>
              <a:t> The borrower must repay the principal and interest to the lender.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5DFD-DC83-40C2-9B96-78F87F7B7B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2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2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3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6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53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5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3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0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8AA142-5A66-4E72-8CD6-A09D069EE11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BC6428-6431-4FB4-90D3-8082E74E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07128"/>
            <a:ext cx="6815669" cy="145472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MANAGEMENT PRESENTATION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5928"/>
            <a:ext cx="9144000" cy="238298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NAME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 NAME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AFFILLIATION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CODE AND NAME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0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risks of debt financing.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844041"/>
            <a:ext cx="10820400" cy="44043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debt financing,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receives a loan and make assurances to repay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agreed 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benefits involved in debt financing which include;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borrower retains to be the owner of the business unlike other agreements.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loans agreements clearly outlines the amount to be repaid making it easy for the borrower to manage cash flow.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risks involved in debt financing include;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lender may need the borrower to have a recognized credit history.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fixed amount of loan can be a challenge to businesses with unpredictable cash flows.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6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Farhat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(2017). The leasing decisions of startup firms.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Pacific Basin Financial Markets and Policies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(04), 1750022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Mielcarz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Osiichuk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Wnuczak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 (2018). Working capital management through the business cycle: Evidence from the corporate sector in Poland.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Economics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(2), 223-237.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Truong, C., Nguyen, T. H., &amp; Huynh, T. (2020). Customer satisfaction and the cost of capital.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Accounting Studies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1-50.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9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6605"/>
            <a:ext cx="9601196" cy="83281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6836"/>
            <a:ext cx="9601196" cy="372687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 management is a tool that helps business owners or companies make good use of available assets to enable the company meets its goals.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management reduces the need of borrowing cash to expand the enterprise for investments.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 helps in assessing the long term financial status of the business to maintain the cash flow.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capital ensures flexibility on how the organization is going to run the operation for customers satisfaction.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assets protects delays in operations  and avoids future interruptions of the operation.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 management techniques.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5891"/>
            <a:ext cx="9601196" cy="37699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methods include proper management of inventory and procurement.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excessive stocks can be a burden to the cash flow of most businesses while inadequate stocks can lead to lost sales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Mielcarz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Inventories have to be monitored before buying to avoid driving up to losses.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inventory inspection is important in observing the level of stocks, whether overstock or understock, to alert the financial department.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Enforcing payment of vendors on time is another technique that helps in managing capital to avoid misuse of finances allocated for specific actions.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companies that pay without delays establishes strong relationships with the vendors which helps in better intervention of contracts.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alternative capital projects.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capital project involves is any accessible alternative that delivers profitable incomes on the available assets in the organization.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budgeting is an important aspect involved in the capital projects to avoid lose of the investment and profits.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capital budget decisions affects the company's competitive place when the business lacks its productive resources required for competition.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investment of capital in a poor alternative can lead to problems such as project failure leading to unemployment of hired workers.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capital projects must be more comprehensive since the investments involved are more complex than other normal expense decisions.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1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alternative capital projects.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large projects or purchase to be done in a company, there has to be a strong guarantee that the specified project in going to yield profit.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projects require much expenses and agreements have to be made concerning the project or purchase.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alternative capital projects involves comparing the projects cash inflows and outflows.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Alternatively, organizations have to risk by investing on projects that will need much capital to yield more cash flow.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Analyze risks associated with capital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business operation, risks refers to the uncertainty that follows the decisions made about a project.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risks involved in capital spending is that a consumer can stop seeking for services and products in the company hence yielding no profit.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risk associated with capital projects is when there is a sudden slow growth of economy where the business is located.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is also another risks that interferes with the growth of capital projects.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in the market is a major risk associated with the projects since there is uncertainty in the flow f raw materials in the business.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lease versus buy.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lease and buy have advantages and disadvantages depending on the business situation.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buying or leasing raw materials, accessories, or equipment, a company has to identify some aspects of the equipment required.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consideration on how long the asset should serve its purpose is an important aspect to be planned.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asset is to serve for a short time, then leasing is considered to be the best option.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also need to consider the need of a new or used equipment.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equipment are available at a cheaper price giving an option of either buying or leasing.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lease versus buy.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technology is critical in the business, consider purchasing assets that have been updated to avoid replacing over a short period of time.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more costly to keep updating the equipment since technology changes on daily basis.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Leasing or buying depends on the financial status of the buyer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2017).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money tends to lead one in the buying option other than leasing.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2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on the cost of capital.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of capital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charge associated with the capital structure of a business or company.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strategies used by a company to finance its operations are stimulated by the cost of capital.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that depends on external strategies will result to an increase in the cost of capital compared to one that uses internal financial approaches.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that use the internal financial sources incur no cost hence considered to be a better source of finance (Truong, 2020).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56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1233</Words>
  <Application>Microsoft Office PowerPoint</Application>
  <PresentationFormat>Widescreen</PresentationFormat>
  <Paragraphs>85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CAPITAL MANAGEMENT PRESENTATION</vt:lpstr>
      <vt:lpstr> Introduction</vt:lpstr>
      <vt:lpstr>Effective working capital management techniques.</vt:lpstr>
      <vt:lpstr>Evaluate alternative capital projects. </vt:lpstr>
      <vt:lpstr>Evaluate alternative capital projects. </vt:lpstr>
      <vt:lpstr> Analyze risks associated with capital projects</vt:lpstr>
      <vt:lpstr>Decision-making factors in lease versus buy.</vt:lpstr>
      <vt:lpstr> Decision-making factors in lease versus buy.</vt:lpstr>
      <vt:lpstr>Financing strategies on the cost of capital.</vt:lpstr>
      <vt:lpstr>Benefits and risks of debt financing.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TECHNIQUES</dc:title>
  <dc:creator>Windows User</dc:creator>
  <cp:lastModifiedBy>hp  250</cp:lastModifiedBy>
  <cp:revision>81</cp:revision>
  <dcterms:created xsi:type="dcterms:W3CDTF">2021-02-16T05:50:17Z</dcterms:created>
  <dcterms:modified xsi:type="dcterms:W3CDTF">2021-02-15T22:59:19Z</dcterms:modified>
</cp:coreProperties>
</file>